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2" r:id="rId3"/>
    <p:sldId id="266" r:id="rId4"/>
    <p:sldId id="263" r:id="rId5"/>
    <p:sldId id="267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342900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87624" y="2924944"/>
            <a:ext cx="7056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:F3621/2/3AB5B】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631374"/>
              </p:ext>
            </p:extLst>
          </p:nvPr>
        </p:nvGraphicFramePr>
        <p:xfrm>
          <a:off x="285720" y="3786190"/>
          <a:ext cx="8501122" cy="2577338"/>
        </p:xfrm>
        <a:graphic>
          <a:graphicData uri="http://schemas.openxmlformats.org/drawingml/2006/table">
            <a:tbl>
              <a:tblPr/>
              <a:tblGrid>
                <a:gridCol w="4250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0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1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使用防水透气螺塞，平衡内外压差，</a:t>
                      </a:r>
                      <a:r>
                        <a:rPr lang="zh-CN" altLang="en-US" sz="1100" dirty="0" smtClean="0">
                          <a:latin typeface="宋体" pitchFamily="2" charset="-122"/>
                          <a:ea typeface="+mn-ea"/>
                        </a:rPr>
                        <a:t>避免热胀冷缩时吸进水气，出现凝结现象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护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采用大功率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光源，驱动集成于灯板上，性价比高。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钻石银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丝印强化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超白玻璃，透光率高。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采用橡胶电缆线，符合国标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GB7000.1-2007 5.2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室外灯具使用规定的要求，橡胶线避免了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PVC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线长期在户外使用易老化、易脆裂的问题。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安装：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通过精心设计的底部安装支架，可以调节灯具投射角度，安装方便快捷</a:t>
                      </a:r>
                      <a:r>
                        <a:rPr lang="zh-CN" altLang="en-US" sz="11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全彩变化：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）标准控制，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主要适用于广场、户外景观、大楼外立面、大型建筑、主题公园、娱乐场所、桥梁等地的景观亮化照明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590" y="331688"/>
            <a:ext cx="4104456" cy="24468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技术参数</a:t>
            </a: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405796"/>
              </p:ext>
            </p:extLst>
          </p:nvPr>
        </p:nvGraphicFramePr>
        <p:xfrm>
          <a:off x="671861" y="1340768"/>
          <a:ext cx="8001000" cy="4424510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F3621/2/3AB5B</a:t>
                      </a:r>
                      <a:r>
                        <a:rPr lang="zh-CN" alt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系列（专业型）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德国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OSRAM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，原装进口高亮度发光二极管（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）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1W/1.5W/2.2W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</a:t>
                      </a:r>
                      <a:r>
                        <a:rPr lang="en-US" altLang="zh-CN" sz="105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45°/60°/25*15°/5015°</a:t>
                      </a:r>
                      <a:endParaRPr lang="zh-CN" altLang="en-US" sz="105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玻璃材质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altLang="zh-CN" sz="105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强化超白玻璃，钻石银颜色表面处理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 V/DC 24 V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350mA/500mA/700mA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26W/38W/55W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2*1.0mm²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电缆线橡胶线（非调光）；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2*0.75mm²+3*0.5mm²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电缆线橡胶线（调光）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1.9Kg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产品选项：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029967"/>
              </p:ext>
            </p:extLst>
          </p:nvPr>
        </p:nvGraphicFramePr>
        <p:xfrm>
          <a:off x="1241588" y="1052493"/>
          <a:ext cx="6660768" cy="3997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4069">
                  <a:extLst>
                    <a:ext uri="{9D8B030D-6E8A-4147-A177-3AD203B41FA5}">
                      <a16:colId xmlns:a16="http://schemas.microsoft.com/office/drawing/2014/main" val="1492640376"/>
                    </a:ext>
                  </a:extLst>
                </a:gridCol>
                <a:gridCol w="2006241">
                  <a:extLst>
                    <a:ext uri="{9D8B030D-6E8A-4147-A177-3AD203B41FA5}">
                      <a16:colId xmlns:a16="http://schemas.microsoft.com/office/drawing/2014/main" val="2577795538"/>
                    </a:ext>
                  </a:extLst>
                </a:gridCol>
                <a:gridCol w="1338250">
                  <a:extLst>
                    <a:ext uri="{9D8B030D-6E8A-4147-A177-3AD203B41FA5}">
                      <a16:colId xmlns:a16="http://schemas.microsoft.com/office/drawing/2014/main" val="1843959585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903025707"/>
                    </a:ext>
                  </a:extLst>
                </a:gridCol>
              </a:tblGrid>
              <a:tr h="5571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产品选项：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0283599"/>
                  </a:ext>
                </a:extLst>
              </a:tr>
              <a:tr h="5571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型号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颗数（</a:t>
                      </a:r>
                      <a:r>
                        <a:rPr lang="en-US" sz="1200" u="none" strike="noStrike">
                          <a:effectLst/>
                          <a:latin typeface="+mn-ea"/>
                          <a:ea typeface="+mn-ea"/>
                        </a:rPr>
                        <a:t>PCS）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长度（</a:t>
                      </a:r>
                      <a:r>
                        <a:rPr lang="en-US" sz="1200" u="none" strike="noStrike">
                          <a:effectLst/>
                          <a:latin typeface="+mn-ea"/>
                          <a:ea typeface="+mn-ea"/>
                        </a:rPr>
                        <a:t>mm)</a:t>
                      </a:r>
                      <a:endParaRPr 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+mn-ea"/>
                          <a:ea typeface="+mn-ea"/>
                        </a:rPr>
                        <a:t>系统功率</a:t>
                      </a:r>
                      <a:endParaRPr lang="zh-CN" altLang="en-US" sz="12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2346975"/>
                  </a:ext>
                </a:extLst>
              </a:tr>
              <a:tr h="75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F3623A/B5/B</a:t>
                      </a: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带控：</a:t>
                      </a:r>
                      <a:r>
                        <a:rPr lang="en-US" altLang="zh-CN" sz="1200" u="none" strike="noStrike" dirty="0" smtClean="0">
                          <a:effectLst/>
                          <a:latin typeface="+mn-ea"/>
                          <a:ea typeface="+mn-ea"/>
                        </a:rPr>
                        <a:t>27</a:t>
                      </a:r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27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+mn-ea"/>
                          <a:ea typeface="+mn-ea"/>
                        </a:rPr>
                        <a:t>1000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A:29W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B5:42W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B:61W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2881641"/>
                  </a:ext>
                </a:extLst>
              </a:tr>
              <a:tr h="7256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F3623A/B5/B</a:t>
                      </a: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带控：</a:t>
                      </a:r>
                      <a:r>
                        <a:rPr lang="en-US" altLang="zh-CN" sz="120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u="none" strike="noStrike" dirty="0" smtClean="0">
                          <a:effectLst/>
                          <a:latin typeface="+mn-ea"/>
                          <a:ea typeface="+mn-ea"/>
                        </a:rPr>
                        <a:t>/18</a:t>
                      </a:r>
                      <a:r>
                        <a:rPr lang="zh-CN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/18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1000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A:26W  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A:19W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B5:38W</a:t>
                      </a:r>
                      <a:r>
                        <a:rPr lang="en-US" altLang="zh-CN" sz="1200" b="0" i="0" u="none" strike="noStrike" baseline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B5:28W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B:55W  18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B:41W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6695852"/>
                  </a:ext>
                </a:extLst>
              </a:tr>
              <a:tr h="701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F3622A/B5/B</a:t>
                      </a: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smtClean="0">
                          <a:effectLst/>
                          <a:latin typeface="+mn-ea"/>
                          <a:ea typeface="+mn-ea"/>
                        </a:rPr>
                        <a:t>带控：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/9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/9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500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A:13W   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A:10W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B5:19W   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B5:14W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B:27W </a:t>
                      </a:r>
                      <a:r>
                        <a:rPr lang="en-US" altLang="zh-CN" sz="1200" b="0" i="0" u="none" strike="noStrike" baseline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  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21W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8801007"/>
                  </a:ext>
                </a:extLst>
              </a:tr>
              <a:tr h="70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F3621A/B5/B</a:t>
                      </a:r>
                    </a:p>
                    <a:p>
                      <a:pPr algn="ctr" fontAlgn="ctr"/>
                      <a:endParaRPr lang="en-US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带控：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300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A:6W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B5:10W</a:t>
                      </a:r>
                    </a:p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+mn-ea"/>
                          <a:ea typeface="+mn-ea"/>
                        </a:rPr>
                        <a:t>B:14W</a:t>
                      </a:r>
                      <a:endParaRPr lang="en-US" altLang="zh-CN" sz="12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24158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44" y="1817121"/>
            <a:ext cx="8072760" cy="35588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带遮光罩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02645"/>
            <a:ext cx="88201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90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516</Words>
  <Application>Microsoft Office PowerPoint</Application>
  <PresentationFormat>全屏显示(4:3)</PresentationFormat>
  <Paragraphs>96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167</cp:revision>
  <dcterms:created xsi:type="dcterms:W3CDTF">2015-05-19T08:03:50Z</dcterms:created>
  <dcterms:modified xsi:type="dcterms:W3CDTF">2021-02-23T03:31:14Z</dcterms:modified>
</cp:coreProperties>
</file>