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456489" y="2106295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FWK2634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的出光效率更高，中心光强更强，为远距离投光照明提供一个完美的解决方案。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WK2634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716415"/>
            <a:ext cx="1731645" cy="18434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524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FWK2634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48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（四合一）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000" dirty="0" smtClean="0">
                          <a:sym typeface="+mn-ea"/>
                        </a:rPr>
                        <a:t>12°/15°/20°/30°/40°/55°/30*15°/50*30°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en-US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</a:t>
                      </a:r>
                      <a:r>
                        <a:rPr lang="zh-CN" altLang="en-US" sz="1000" dirty="0" smtClean="0">
                          <a:sym typeface="+mn-ea"/>
                        </a:rPr>
                        <a:t>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900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/>
                        <a:t>3*1.0mm2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高压</a:t>
                      </a:r>
                      <a:r>
                        <a:rPr lang="en-US" sz="1000" dirty="0" smtClean="0"/>
                        <a:t>);</a:t>
                      </a:r>
                      <a:r>
                        <a:rPr sz="1000" dirty="0" smtClean="0"/>
                        <a:t>2*1.0mm2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低压</a:t>
                      </a:r>
                      <a:r>
                        <a:rPr lang="en-US" sz="1000" dirty="0" smtClean="0"/>
                        <a:t>)</a:t>
                      </a:r>
                      <a:endParaRPr sz="10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33.4KG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6" y="1124585"/>
            <a:ext cx="3718268" cy="273646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971600" y="4581128"/>
            <a:ext cx="1783715" cy="855345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83568" y="412450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315" y="4581128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922169" y="5346670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ccbad70-f744-4654-a64d-3c2a457eda59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690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96</cp:revision>
  <dcterms:created xsi:type="dcterms:W3CDTF">2015-05-19T08:03:00Z</dcterms:created>
  <dcterms:modified xsi:type="dcterms:W3CDTF">2023-09-27T09:35:58Z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