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7" r:id="rId3"/>
    <p:sldId id="261" r:id="rId4"/>
    <p:sldId id="262" r:id="rId5"/>
    <p:sldId id="264" r:id="rId6"/>
    <p:sldId id="265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58" y="2643182"/>
            <a:ext cx="4357687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5682761" y="2428868"/>
            <a:ext cx="2318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:F3078A/B5</a:t>
            </a:r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369765"/>
              </p:ext>
            </p:extLst>
          </p:nvPr>
        </p:nvGraphicFramePr>
        <p:xfrm>
          <a:off x="285720" y="3071810"/>
          <a:ext cx="8358218" cy="3443478"/>
        </p:xfrm>
        <a:graphic>
          <a:graphicData uri="http://schemas.openxmlformats.org/drawingml/2006/table">
            <a:tbl>
              <a:tblPr/>
              <a:tblGrid>
                <a:gridCol w="4179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防水：</a:t>
                      </a:r>
                      <a:endParaRPr lang="en-US" altLang="zh-CN" sz="11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zh-CN" altLang="en-US" sz="1100" smtClean="0">
                          <a:latin typeface="Arial" pitchFamily="34" charset="0"/>
                          <a:cs typeface="Arial" pitchFamily="34" charset="0"/>
                        </a:rPr>
                        <a:t>使用防水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透气</a:t>
                      </a:r>
                      <a:r>
                        <a:rPr lang="zh-CN" altLang="en-US" sz="1100">
                          <a:latin typeface="Arial" pitchFamily="34" charset="0"/>
                          <a:cs typeface="Arial" pitchFamily="34" charset="0"/>
                        </a:rPr>
                        <a:t>螺</a:t>
                      </a:r>
                      <a:r>
                        <a:rPr lang="zh-CN" altLang="en-US" sz="1100" smtClean="0">
                          <a:latin typeface="Arial" pitchFamily="34" charset="0"/>
                          <a:cs typeface="Arial" pitchFamily="34" charset="0"/>
                        </a:rPr>
                        <a:t>塞，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平衡内外压差，</a:t>
                      </a:r>
                      <a:r>
                        <a:rPr lang="zh-CN" altLang="en-US" sz="1100" dirty="0">
                          <a:latin typeface="宋体" pitchFamily="2" charset="-122"/>
                          <a:ea typeface="宋体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；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密封圈采用进口耐老化硅橡胶原料；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防护等级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IP66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。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防雷</a:t>
                      </a:r>
                      <a:r>
                        <a:rPr lang="en-US" altLang="zh-CN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设计中采用针对感应雷击及静电（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ESD) 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的专用防护元件，器件性能符合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IEC61000-4(Level4)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的检测标准。突波电流（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Peak Current)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最高可达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3000A(8/20</a:t>
                      </a:r>
                      <a:r>
                        <a:rPr lang="el-GR" altLang="zh-CN" sz="1100" dirty="0">
                          <a:latin typeface="Arial" pitchFamily="34" charset="0"/>
                          <a:cs typeface="Arial" pitchFamily="34" charset="0"/>
                        </a:rPr>
                        <a:t>μ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S) 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。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宽范围的输入电压：全电压，</a:t>
                      </a:r>
                      <a:r>
                        <a:rPr lang="en-US" altLang="zh-CN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～</a:t>
                      </a:r>
                      <a:r>
                        <a:rPr lang="en-US" altLang="zh-CN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240VAC±10% , </a:t>
                      </a: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设计优点：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全电压能保证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灯具的亮度及寿命；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2 .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产品及系统安装成本低，节省安装成本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安装方便快速，保证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产品及系统的质量。</a:t>
                      </a:r>
                      <a:endParaRPr lang="en-US" altLang="zh-CN" sz="11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结构：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结温，提高发光效率，降低驱动环境温度，提高驱动平均寿命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三组灯具，每组灯具通过精心设计的安装支架，可以精确调节灯具投射角度，安装方便快捷。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控制方式：</a:t>
                      </a:r>
                      <a:endParaRPr lang="en-US" altLang="zh-CN" sz="11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采用标准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DMX512(1990)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协议控制，</a:t>
                      </a:r>
                      <a:r>
                        <a:rPr lang="en-US" altLang="zh-CN" sz="1100" dirty="0"/>
                        <a:t>1670</a:t>
                      </a:r>
                      <a:r>
                        <a:rPr lang="zh-CN" altLang="en-US" sz="1100" dirty="0"/>
                        <a:t>万种</a:t>
                      </a:r>
                      <a:r>
                        <a:rPr lang="en-US" altLang="zh-CN" sz="1100" dirty="0"/>
                        <a:t>RGB</a:t>
                      </a:r>
                      <a:r>
                        <a:rPr lang="zh-CN" altLang="en-US" sz="1100" dirty="0"/>
                        <a:t>合成真彩色，实现同步、追逐、流水等变化。</a:t>
                      </a:r>
                      <a:endParaRPr lang="en-US" altLang="zh-CN" sz="1100" dirty="0"/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/>
                        <a:t> 2.</a:t>
                      </a:r>
                      <a:r>
                        <a:rPr lang="zh-CN" altLang="en-US" sz="1100" dirty="0">
                          <a:solidFill>
                            <a:srgbClr val="FF0000"/>
                          </a:solidFill>
                          <a:latin typeface="+mn-ea"/>
                        </a:rPr>
                        <a:t>灯具带有温度和电参数等检测与反馈功能。</a:t>
                      </a:r>
                      <a:endParaRPr lang="en-US" altLang="zh-CN" sz="1100" dirty="0"/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</a:rPr>
                        <a:t>应用场所：</a:t>
                      </a:r>
                      <a:r>
                        <a:rPr lang="zh-CN" altLang="en-US" sz="1100" b="0" dirty="0">
                          <a:solidFill>
                            <a:schemeClr val="tx1"/>
                          </a:solidFill>
                        </a:rPr>
                        <a:t>单体建筑、历史建筑群外墙照明，大楼内光外透照明、广告牌照明、大型楼宇外立面景观照明。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2CF4130D-A8BE-467B-9340-1C97A40A2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342712"/>
            <a:ext cx="3463562" cy="19710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768042"/>
              </p:ext>
            </p:extLst>
          </p:nvPr>
        </p:nvGraphicFramePr>
        <p:xfrm>
          <a:off x="357156" y="1142985"/>
          <a:ext cx="8535323" cy="4014207"/>
        </p:xfrm>
        <a:graphic>
          <a:graphicData uri="http://schemas.openxmlformats.org/drawingml/2006/table">
            <a:tbl>
              <a:tblPr/>
              <a:tblGrid>
                <a:gridCol w="543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2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6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0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82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54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669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66915">
                  <a:extLst>
                    <a:ext uri="{9D8B030D-6E8A-4147-A177-3AD203B41FA5}">
                      <a16:colId xmlns:a16="http://schemas.microsoft.com/office/drawing/2014/main" val="3839687403"/>
                    </a:ext>
                  </a:extLst>
                </a:gridCol>
              </a:tblGrid>
              <a:tr h="58672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标准角度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型号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F3071A/B5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F3072A/B5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F3073A/B5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F3074A/B5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F3075A/B5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F3076A/B5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F3077A/B5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F3078A/B5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F3079A/B5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45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颗数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48*2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72*3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72*4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92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长度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mm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A:350    B5:450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A:450   B5:553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A:520    B5:620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A:650   B5:775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A:450     B5:553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A:520    B5:620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A:650   B5:775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A/ B5:773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A/ B5:773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92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高压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43W/63W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57W/84W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71W/105W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85W/126W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114W/168W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142W/210W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170W/251W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255W/377W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338W/500W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06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PF 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值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</a:t>
                      </a: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</a:t>
                      </a: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09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冷启动电流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02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低压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39W/57W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51W/76W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64W/95W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77W/113W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102W/151W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128/188W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153W/226W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/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306W/452W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797835"/>
              </p:ext>
            </p:extLst>
          </p:nvPr>
        </p:nvGraphicFramePr>
        <p:xfrm>
          <a:off x="714375" y="1125791"/>
          <a:ext cx="8001000" cy="5615577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F3078A/B5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216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8°/13°/20°/30°/30*10°/35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</a:t>
                      </a:r>
                      <a:r>
                        <a:rPr lang="zh-CN" altLang="en-US" sz="105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，阳极氧化喷砂表面处理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5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钻石银灰色表面颜色处理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255W/380W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27.2KG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光输出特性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45434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286380" y="1500174"/>
            <a:ext cx="191911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45</a:t>
            </a:r>
            <a:r>
              <a:rPr lang="zh-CN" altLang="en-US" dirty="0"/>
              <a:t>*</a:t>
            </a:r>
            <a:r>
              <a:rPr lang="en-US" altLang="zh-CN" dirty="0"/>
              <a:t>25°  60</a:t>
            </a:r>
            <a:r>
              <a:rPr lang="zh-CN" altLang="en-US" dirty="0"/>
              <a:t>*</a:t>
            </a:r>
            <a:r>
              <a:rPr lang="en-US" altLang="zh-CN" dirty="0"/>
              <a:t>15°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30</a:t>
            </a:r>
            <a:r>
              <a:rPr lang="zh-CN" altLang="en-US" dirty="0"/>
              <a:t>*</a:t>
            </a:r>
            <a:r>
              <a:rPr lang="en-US" altLang="zh-CN" dirty="0"/>
              <a:t>10      35*08°</a:t>
            </a:r>
            <a:endParaRPr lang="zh-CN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45434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372112" y="2911682"/>
            <a:ext cx="33054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8°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3108" y="2883374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13°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488" y="2928934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2928934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30°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）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5"/>
            <a:ext cx="8782079" cy="437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8596" y="928670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</a:p>
        </p:txBody>
      </p:sp>
      <p:sp>
        <p:nvSpPr>
          <p:cNvPr id="4" name="矩形 3"/>
          <p:cNvSpPr/>
          <p:nvPr/>
        </p:nvSpPr>
        <p:spPr>
          <a:xfrm>
            <a:off x="285720" y="1500174"/>
            <a:ext cx="36686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F3078A-216-UN(13-OL-216WN-AA,L773mm,CT)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41"/>
            <a:ext cx="380236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983989"/>
            <a:ext cx="5143503" cy="358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571604" y="5715016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19115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227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715</Words>
  <Application>Microsoft Office PowerPoint</Application>
  <PresentationFormat>全屏显示(4:3)</PresentationFormat>
  <Paragraphs>166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 Unicode MS</vt:lpstr>
      <vt:lpstr>方正黑体简体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69</cp:revision>
  <dcterms:created xsi:type="dcterms:W3CDTF">2015-05-19T08:03:50Z</dcterms:created>
  <dcterms:modified xsi:type="dcterms:W3CDTF">2021-02-22T03:27:32Z</dcterms:modified>
</cp:coreProperties>
</file>