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  <p:sldId id="261" r:id="rId4"/>
    <p:sldId id="258" r:id="rId5"/>
    <p:sldId id="264" r:id="rId6"/>
    <p:sldId id="263" r:id="rId7"/>
    <p:sldId id="268" r:id="rId8"/>
    <p:sldId id="269" r:id="rId9"/>
    <p:sldId id="270" r:id="rId10"/>
    <p:sldId id="271" r:id="rId11"/>
    <p:sldId id="272" r:id="rId12"/>
    <p:sldId id="259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56870" y="2420620"/>
            <a:ext cx="8404860" cy="27559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3923348" y="2032625"/>
            <a:ext cx="254909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:F1122A/B5/B</a:t>
            </a:r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/>
        </p:nvGraphicFramePr>
        <p:xfrm>
          <a:off x="357158" y="2714620"/>
          <a:ext cx="8358218" cy="3331718"/>
        </p:xfrm>
        <a:graphic>
          <a:graphicData uri="http://schemas.openxmlformats.org/drawingml/2006/table">
            <a:tbl>
              <a:tblPr/>
              <a:tblGrid>
                <a:gridCol w="4179109"/>
                <a:gridCol w="4179109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透气螺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塞，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平衡内外压差，</a:t>
                      </a:r>
                      <a:r>
                        <a:rPr lang="zh-CN" altLang="en-US" sz="11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1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不锈钢安装支架，耐腐蚀，有质感美观；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碧玉黑丝印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钢化超白玻璃，透光率高；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安全规范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：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灯具严格按照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CQC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（中国质量认证中心）、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EMC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（电磁兼容）标准设计。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安装：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型支架，安装简单方便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光学</a:t>
                      </a:r>
                      <a:r>
                        <a:rPr lang="en-US" altLang="zh-CN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采用四合一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RGBW LED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，能够调出全白光系列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(6000K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5000K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4000K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3000K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2200K)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混光更均匀，白色效果更纯正。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r>
                        <a:rPr kumimoji="0" lang="zh-CN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方式：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采用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）标准控制，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应用场所：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单体建筑、历史建筑群外墙照明，大楼内光外透照明，室内局部照明，绿化景观照明，广告牌照明，酒吧、舞厅等娱乐场所气氛照明等。</a:t>
                      </a:r>
                      <a:endParaRPr lang="en-US" altLang="zh-CN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endParaRPr lang="en-US" altLang="zh-CN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图片 5" descr="F1022-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214546" y="0"/>
            <a:ext cx="1699955" cy="206618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29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42910" y="1142984"/>
          <a:ext cx="8001000" cy="4673302"/>
        </p:xfrm>
        <a:graphic>
          <a:graphicData uri="http://schemas.openxmlformats.org/drawingml/2006/table">
            <a:tbl>
              <a:tblPr/>
              <a:tblGrid>
                <a:gridCol w="2928931"/>
                <a:gridCol w="5072069"/>
              </a:tblGrid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F1122A/B5/B</a:t>
                      </a:r>
                      <a:r>
                        <a:rPr lang="zh-CN" altLang="en-US" sz="10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W/6.5W/9W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颗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/4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12°/20</a:t>
                      </a:r>
                      <a:r>
                        <a:rPr lang="en-US" altLang="zh-CN" sz="11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°/30°/40</a:t>
                      </a:r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°/55°</a:t>
                      </a:r>
                      <a:endParaRPr lang="zh-CN" altLang="en-US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压铸铝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,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银灰色静电喷塑表面处理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 mm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350mA/500mA/700mA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15W/20W/29W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2*1.0mm² 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橡胶线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超五类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SFTP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双屏蔽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对双绞线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8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III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类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-20℃~+55 ℃(Ta+10℃)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净重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2.1KG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611794" y="69276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  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995" y="1484630"/>
            <a:ext cx="8096250" cy="35718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611794" y="7645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  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085" y="1628775"/>
            <a:ext cx="6643370" cy="40849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55576" y="702428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30" y="1040749"/>
            <a:ext cx="475996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F1122A-3-24DC-RC-Y（12-XL-3RGBWN-AJ，CT）</a:t>
            </a:r>
            <a:endParaRPr lang="en-US" altLang="zh-CN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8179" y="5300702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681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13.8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628775"/>
            <a:ext cx="3805555" cy="3444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345" y="1772920"/>
            <a:ext cx="4601210" cy="33312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55576" y="702428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30" y="1040749"/>
            <a:ext cx="475996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F1122A-3-24DC-RC-Y（15-XL-3RGBWN-AJ，CT）</a:t>
            </a:r>
            <a:endParaRPr lang="en-US" altLang="zh-CN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8179" y="5300702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671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13.8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700530"/>
            <a:ext cx="3488055" cy="32162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10" y="1628775"/>
            <a:ext cx="5071745" cy="36709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55576" y="702428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30" y="1040749"/>
            <a:ext cx="475996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F1122A-3-24DC-RC-Y（20-XL-3RGBWN-AJ，CT）</a:t>
            </a:r>
            <a:endParaRPr lang="en-US" altLang="zh-CN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8179" y="5300702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665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13.8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910965" cy="35540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345" y="1700530"/>
            <a:ext cx="4784725" cy="34467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55576" y="702428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30" y="1040749"/>
            <a:ext cx="475996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F1122A-3-24DC-RC-Y（30-XL-3RGBWN-AJ，CT）</a:t>
            </a:r>
            <a:endParaRPr lang="en-US" altLang="zh-CN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8179" y="5300702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572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13.8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495425"/>
            <a:ext cx="3761105" cy="34601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790" y="1559560"/>
            <a:ext cx="4839970" cy="34696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55576" y="702428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30" y="1040749"/>
            <a:ext cx="475996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F1122A-3-24DC-RC-Y（40-XL-3RGBWN-AJ，CT）</a:t>
            </a:r>
            <a:endParaRPr lang="en-US" altLang="zh-CN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8179" y="5300702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612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13.8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484630"/>
            <a:ext cx="3951605" cy="35166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700530"/>
            <a:ext cx="4690110" cy="34055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55576" y="702428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630" y="1040749"/>
            <a:ext cx="475996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F1122A-3-24DC-RC-Y（55-XL-3RGBWN-AJ，CT）</a:t>
            </a:r>
            <a:endParaRPr lang="en-US" altLang="zh-CN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8179" y="5300702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613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13.8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95" y="1484630"/>
            <a:ext cx="3832860" cy="36252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47825"/>
            <a:ext cx="4895850" cy="35617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0003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系统图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全彩）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1357298"/>
            <a:ext cx="613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RC-Y</a:t>
            </a:r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76288" y="2028825"/>
            <a:ext cx="7589837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3"/>
          <p:cNvSpPr txBox="1"/>
          <p:nvPr/>
        </p:nvSpPr>
        <p:spPr>
          <a:xfrm>
            <a:off x="1500166" y="5357826"/>
            <a:ext cx="5793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/>
              <a:t>说明：</a:t>
            </a:r>
            <a:r>
              <a:rPr lang="en-US" altLang="zh-CN" sz="1200" dirty="0"/>
              <a:t> (1)</a:t>
            </a:r>
            <a:r>
              <a:rPr lang="zh-CN" altLang="en-US" sz="1200" dirty="0"/>
              <a:t>信号线布线大于</a:t>
            </a:r>
            <a:r>
              <a:rPr lang="en-US" altLang="zh-CN" sz="1200" dirty="0">
                <a:solidFill>
                  <a:srgbClr val="FF0000"/>
                </a:solidFill>
              </a:rPr>
              <a:t>300</a:t>
            </a:r>
            <a:r>
              <a:rPr lang="zh-CN" altLang="en-US" sz="1200" dirty="0"/>
              <a:t>米或灯具超过</a:t>
            </a:r>
            <a:r>
              <a:rPr lang="en-US" altLang="zh-CN" sz="1200" dirty="0">
                <a:solidFill>
                  <a:srgbClr val="FF0000"/>
                </a:solidFill>
              </a:rPr>
              <a:t>32PCS</a:t>
            </a:r>
            <a:r>
              <a:rPr lang="zh-CN" altLang="en-US" sz="1200" dirty="0"/>
              <a:t>，需要增加信号中继器</a:t>
            </a:r>
            <a:r>
              <a:rPr lang="en-US" altLang="zh-CN" sz="1200"/>
              <a:t>(DCS-401)</a:t>
            </a:r>
            <a:r>
              <a:rPr lang="zh-CN" altLang="en-US" sz="1200" dirty="0"/>
              <a:t>。</a:t>
            </a:r>
            <a:endParaRPr lang="zh-CN" altLang="en-US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3225572"/>
            <a:ext cx="73342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428860" y="3138484"/>
            <a:ext cx="63991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DC 24V</a:t>
            </a:r>
            <a:endParaRPr lang="zh-CN" alt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214546" y="4396474"/>
            <a:ext cx="63991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DC 24V</a:t>
            </a:r>
            <a:endParaRPr lang="zh-CN" altLang="en-US" sz="1200" dirty="0"/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TABLE_BEAUTIFY" val="smartTable{a90f21cb-1f14-4022-929b-1e0f375ee94c}"/>
</p:tagLst>
</file>

<file path=ppt/tags/tag2.xml><?xml version="1.0" encoding="utf-8"?>
<p:tagLst xmlns:p="http://schemas.openxmlformats.org/presentationml/2006/main">
  <p:tag name="KSO_WM_UNIT_TABLE_BEAUTIFY" val="smartTable{88d53ea6-e1ef-4089-ad15-19ea2c9fe709}"/>
</p:tagLst>
</file>

<file path=ppt/tags/tag3.xml><?xml version="1.0" encoding="utf-8"?>
<p:tagLst xmlns:p="http://schemas.openxmlformats.org/presentationml/2006/main">
  <p:tag name="KSO_WM_UNIT_TABLE_BEAUTIFY" val="smartTable{88d53ea6-e1ef-4089-ad15-19ea2c9fe709}"/>
</p:tagLst>
</file>

<file path=ppt/tags/tag4.xml><?xml version="1.0" encoding="utf-8"?>
<p:tagLst xmlns:p="http://schemas.openxmlformats.org/presentationml/2006/main">
  <p:tag name="KSO_WM_UNIT_TABLE_BEAUTIFY" val="smartTable{88d53ea6-e1ef-4089-ad15-19ea2c9fe709}"/>
</p:tagLst>
</file>

<file path=ppt/tags/tag5.xml><?xml version="1.0" encoding="utf-8"?>
<p:tagLst xmlns:p="http://schemas.openxmlformats.org/presentationml/2006/main">
  <p:tag name="KSO_WM_UNIT_TABLE_BEAUTIFY" val="smartTable{88d53ea6-e1ef-4089-ad15-19ea2c9fe709}"/>
</p:tagLst>
</file>

<file path=ppt/tags/tag6.xml><?xml version="1.0" encoding="utf-8"?>
<p:tagLst xmlns:p="http://schemas.openxmlformats.org/presentationml/2006/main">
  <p:tag name="KSO_WM_UNIT_TABLE_BEAUTIFY" val="smartTable{88d53ea6-e1ef-4089-ad15-19ea2c9fe709}"/>
</p:tagLst>
</file>

<file path=ppt/tags/tag7.xml><?xml version="1.0" encoding="utf-8"?>
<p:tagLst xmlns:p="http://schemas.openxmlformats.org/presentationml/2006/main">
  <p:tag name="KSO_WM_UNIT_TABLE_BEAUTIFY" val="smartTable{88d53ea6-e1ef-4089-ad15-19ea2c9fe709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1262</Words>
  <Application>WPS 演示</Application>
  <PresentationFormat>全屏显示(4:3)</PresentationFormat>
  <Paragraphs>208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黑体</vt:lpstr>
      <vt:lpstr>Calibri</vt:lpstr>
      <vt:lpstr>Arial Unicode MS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70</cp:revision>
  <dcterms:created xsi:type="dcterms:W3CDTF">2015-05-19T08:03:00Z</dcterms:created>
  <dcterms:modified xsi:type="dcterms:W3CDTF">2021-10-29T03:22:46Z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F99D602ECD5043B9B9C8839002216DFA</vt:lpwstr>
  </property>
  <property fmtid="{D5CDD505-2E9C-101B-9397-08002B2CF9AE}" pid="3" name="KSOProductBuildVer">
    <vt:lpwstr>2052-11.1.0.11045</vt:lpwstr>
  </property>
</Properties>
</file>