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7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4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74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571509" y="2092325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FWK2624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根据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搭配超大功率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LED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的出光效率更高，中心光强更强。采用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角窄光束透镜，整灯功率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600W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、投射距离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300m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时，平均照度达到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35Lx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，为远距离投光照明提供一个完美的解决方案。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3. 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灯具结构设计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特别导入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 °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遮光角一体化防眩光设计。</a:t>
                      </a:r>
                      <a:endParaRPr lang="en-US" altLang="zh-CN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采用标准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DMX512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（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1990</a:t>
                      </a:r>
                      <a:r>
                        <a:rPr lang="zh-CN" altLang="en-US" sz="1000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）协议控制。</a:t>
                      </a:r>
                      <a:endParaRPr lang="zh-CN" altLang="en-US" sz="1000" kern="1200" dirty="0" smtClea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古建筑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超高层建筑</a:t>
                      </a:r>
                      <a:r>
                        <a:rPr lang="zh-CN" altLang="en-US" sz="10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、远距离投射等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景观照明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FWK2624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696" y="651010"/>
            <a:ext cx="1786255" cy="19018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04231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FWK2624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60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3000K/4000K/5000K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00" dirty="0" smtClean="0">
                          <a:sym typeface="+mn-ea"/>
                        </a:rPr>
                        <a:t>/</a:t>
                      </a:r>
                      <a:r>
                        <a:rPr lang="zh-CN" altLang="zh-CN" sz="10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00" dirty="0" smtClean="0">
                          <a:sym typeface="+mn-ea"/>
                        </a:rPr>
                        <a:t>,</a:t>
                      </a:r>
                      <a:r>
                        <a:rPr lang="zh-CN" altLang="en-US" sz="1000" dirty="0" smtClean="0">
                          <a:sym typeface="+mn-ea"/>
                        </a:rPr>
                        <a:t>砂</a:t>
                      </a:r>
                      <a:r>
                        <a:rPr lang="zh-CN" altLang="en-US" sz="1000" dirty="0" smtClean="0">
                          <a:sym typeface="+mn-ea"/>
                        </a:rPr>
                        <a:t>纹深灰色</a:t>
                      </a:r>
                      <a:r>
                        <a:rPr lang="zh-CN" altLang="en-US" sz="1000" dirty="0">
                          <a:sym typeface="+mn-ea"/>
                        </a:rPr>
                        <a:t>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2600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24V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000" dirty="0">
                          <a:sym typeface="+mn-ea"/>
                        </a:rPr>
                        <a:t>3*1.0mm2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高压</a:t>
                      </a:r>
                      <a:r>
                        <a:rPr lang="en-US" sz="1000" dirty="0" smtClean="0">
                          <a:sym typeface="+mn-ea"/>
                        </a:rPr>
                        <a:t>);</a:t>
                      </a:r>
                      <a:r>
                        <a:rPr sz="1000" dirty="0" smtClean="0">
                          <a:sym typeface="+mn-ea"/>
                        </a:rPr>
                        <a:t>2*1.0mm2 </a:t>
                      </a:r>
                      <a:r>
                        <a:rPr sz="1000" dirty="0" err="1" smtClean="0">
                          <a:sym typeface="+mn-ea"/>
                        </a:rPr>
                        <a:t>橡胶线</a:t>
                      </a:r>
                      <a:r>
                        <a:rPr lang="en-US" sz="1000" dirty="0" smtClean="0">
                          <a:sym typeface="+mn-ea"/>
                        </a:rPr>
                        <a:t>(</a:t>
                      </a:r>
                      <a:r>
                        <a:rPr sz="1000" dirty="0" err="1" smtClean="0">
                          <a:sym typeface="+mn-ea"/>
                        </a:rPr>
                        <a:t>低压</a:t>
                      </a:r>
                      <a:r>
                        <a:rPr lang="en-US" sz="1000" dirty="0" smtClean="0">
                          <a:sym typeface="+mn-ea"/>
                        </a:rPr>
                        <a:t>)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0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0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ym typeface="+mn-ea"/>
                        </a:rPr>
                        <a:t>I 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altLang="zh-CN" sz="1000" dirty="0" smtClean="0">
                          <a:sym typeface="+mn-ea"/>
                        </a:rPr>
                        <a:t>III </a:t>
                      </a:r>
                      <a:r>
                        <a:rPr lang="zh-CN" altLang="en-US" sz="1000" dirty="0" smtClean="0">
                          <a:sym typeface="+mn-ea"/>
                        </a:rPr>
                        <a:t>类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260A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33.4KG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459" y="1070877"/>
            <a:ext cx="4104501" cy="30207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40221"/>
          <a:stretch>
            <a:fillRect/>
          </a:stretch>
        </p:blipFill>
        <p:spPr>
          <a:xfrm>
            <a:off x="755576" y="4750188"/>
            <a:ext cx="1783715" cy="855345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43619" y="425229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291" y="4746958"/>
            <a:ext cx="854075" cy="794385"/>
          </a:xfrm>
          <a:prstGeom prst="rect">
            <a:avLst/>
          </a:prstGeom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71636" y="5520019"/>
            <a:ext cx="2606558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遮光罩     蜂窝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网     深</a:t>
            </a:r>
            <a:r>
              <a:rPr lang="zh-CN" altLang="en-US" sz="1000" dirty="0">
                <a:latin typeface="黑体" panose="02010609060101010101" pitchFamily="2" charset="-122"/>
                <a:ea typeface="黑体" panose="02010609060101010101" pitchFamily="2" charset="-122"/>
              </a:rPr>
              <a:t>筒防眩</a:t>
            </a:r>
            <a:r>
              <a:rPr lang="zh-CN" altLang="en-US" sz="10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罩</a:t>
            </a:r>
            <a:r>
              <a:rPr lang="zh-CN" altLang="en-US" sz="10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62fe784-d953-486e-b46a-7612a49f8a72}"/>
</p:tagLst>
</file>

<file path=ppt/tags/tag2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708</Words>
  <Application>WPS 演示</Application>
  <PresentationFormat>全屏显示(4:3)</PresentationFormat>
  <Paragraphs>100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微软雅黑</vt:lpstr>
      <vt:lpstr>方正黑体简体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95</cp:revision>
  <dcterms:created xsi:type="dcterms:W3CDTF">2015-05-19T08:03:00Z</dcterms:created>
  <dcterms:modified xsi:type="dcterms:W3CDTF">2023-09-27T09:35:24Z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