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61" r:id="rId3"/>
    <p:sldId id="262" r:id="rId4"/>
    <p:sldId id="266" r:id="rId6"/>
    <p:sldId id="263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A7350A-DB07-4BC8-9B21-1A892ECFC6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039D00-4D4A-44B4-B57E-17AC761BB74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039D00-4D4A-44B4-B57E-17AC761BB7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57188" y="3429000"/>
            <a:ext cx="824726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187624" y="2924944"/>
            <a:ext cx="7056784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FF0000"/>
                </a:solidFill>
              </a:rPr>
              <a:t>【</a:t>
            </a:r>
            <a:r>
              <a:rPr lang="zh-CN" altLang="en-US" b="1" dirty="0" smtClean="0">
                <a:solidFill>
                  <a:srgbClr val="FF0000"/>
                </a:solidFill>
              </a:rPr>
              <a:t>型号</a:t>
            </a:r>
            <a:r>
              <a:rPr lang="en-US" altLang="zh-CN" b="1" dirty="0" smtClean="0">
                <a:solidFill>
                  <a:srgbClr val="FF0000"/>
                </a:solidFill>
              </a:rPr>
              <a:t>:F3721/2/3AB5】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10" name="Group 5"/>
          <p:cNvGraphicFramePr>
            <a:graphicFrameLocks noGrp="1"/>
          </p:cNvGraphicFramePr>
          <p:nvPr/>
        </p:nvGraphicFramePr>
        <p:xfrm>
          <a:off x="285720" y="3786190"/>
          <a:ext cx="8501122" cy="2577338"/>
        </p:xfrm>
        <a:graphic>
          <a:graphicData uri="http://schemas.openxmlformats.org/drawingml/2006/table">
            <a:tbl>
              <a:tblPr/>
              <a:tblGrid>
                <a:gridCol w="4250561"/>
                <a:gridCol w="4250561"/>
              </a:tblGrid>
              <a:tr h="252030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防水：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b="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altLang="zh-CN" sz="1000" b="1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使用防水透气螺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塞，平衡内外压差，</a:t>
                      </a:r>
                      <a:r>
                        <a:rPr lang="zh-CN" altLang="en-US" sz="1000" dirty="0" smtClean="0">
                          <a:latin typeface="宋体" panose="02010600030101010101" pitchFamily="2" charset="-122"/>
                          <a:ea typeface="+mn-ea"/>
                        </a:rPr>
                        <a:t>避免热胀冷缩时吸进水气，出现凝结现象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；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密封圈采用进口耐老化硅橡胶原料；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防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护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等级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IP66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结构：</a:t>
                      </a:r>
                      <a:endParaRPr lang="zh-CN" altLang="en-US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根据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散热特性，合理的散热通路设计，使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的热量快速通过灯具结构传导出来，保证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发光效率及使用寿命；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采用大功率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光源，驱动集成于灯板上，性价比高。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钻石银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丝印强化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超白玻璃，透光率高。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 smtClean="0">
                          <a:latin typeface="+mn-ea"/>
                          <a:sym typeface="+mn-ea"/>
                        </a:rPr>
                        <a:t>4.</a:t>
                      </a:r>
                      <a:r>
                        <a:rPr lang="zh-CN" altLang="en-US" sz="1000" dirty="0" smtClean="0">
                          <a:latin typeface="+mn-ea"/>
                          <a:sym typeface="+mn-ea"/>
                        </a:rPr>
                        <a:t>采用橡胶电缆线避免了</a:t>
                      </a:r>
                      <a:r>
                        <a:rPr lang="en-US" altLang="zh-CN" sz="1000" dirty="0" smtClean="0">
                          <a:latin typeface="+mn-ea"/>
                          <a:sym typeface="+mn-ea"/>
                        </a:rPr>
                        <a:t>PVC</a:t>
                      </a:r>
                      <a:r>
                        <a:rPr lang="zh-CN" altLang="en-US" sz="1000" dirty="0" smtClean="0">
                          <a:latin typeface="+mn-ea"/>
                          <a:sym typeface="+mn-ea"/>
                        </a:rPr>
                        <a:t>线长期在户外使用易老化、易脆裂的问题。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安装：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通过精心设计的底部安装支架，可以调节灯具投射角度，安装方便快捷</a:t>
                      </a:r>
                      <a:r>
                        <a:rPr lang="zh-CN" altLang="en-US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en-US" altLang="zh-CN" sz="1000" b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全彩变化：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采用标准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）标准控制，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670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万种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RGB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合成真彩色，实现同步、追逐、流水等变化。</a:t>
                      </a:r>
                      <a:endParaRPr lang="en-US" altLang="zh-CN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应用场</a:t>
                      </a: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所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：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主要适用于广场、户外景观、大楼外立面、大型建筑、主题公园、娱乐场所、桥梁等地的景观亮化照明</a:t>
                      </a:r>
                      <a:endParaRPr lang="en-US" altLang="zh-CN" sz="1000" b="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590" y="331688"/>
            <a:ext cx="4104456" cy="244688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42910" y="857232"/>
            <a:ext cx="8001000" cy="3381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技术参数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graphicFrame>
        <p:nvGraphicFramePr>
          <p:cNvPr id="5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71861" y="1340768"/>
          <a:ext cx="8001000" cy="4680585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F3721/2/3AB5</a:t>
                      </a:r>
                      <a:r>
                        <a:rPr lang="zh-CN" altLang="en-US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系列</a:t>
                      </a:r>
                      <a:endParaRPr lang="zh-CN" altLang="en-US" sz="1000" b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LED</a:t>
                      </a: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1W/1.5W/2.2W</a:t>
                      </a:r>
                      <a:endParaRPr lang="en-US" altLang="zh-CN"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16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颗</a:t>
                      </a:r>
                      <a:endParaRPr lang="zh-CN" altLang="en-US"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颜色（单色）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 / 绿 / 蓝 / 琥珀 / 暖白 / 中性白 / 白</a:t>
                      </a:r>
                      <a:endParaRPr kumimoji="0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en-US" sz="10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LED</a:t>
                      </a:r>
                      <a:r>
                        <a:rPr lang="zh-CN" altLang="en-US" sz="10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颜色（全彩）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50" baseline="0" dirty="0" smtClean="0"/>
                        <a:t>红/绿/蓝</a:t>
                      </a:r>
                      <a:endParaRPr lang="en-US" altLang="zh-CN" sz="1050" baseline="0" dirty="0" smtClean="0"/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FWHM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50" baseline="0" dirty="0" smtClean="0"/>
                        <a:t>10° /15° /20° /30° /45° /60° /25*15° /50*15°</a:t>
                      </a:r>
                      <a:endParaRPr lang="en-US" altLang="zh-CN" sz="1050" baseline="0" dirty="0" smtClean="0"/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铝挤型灯体，阳极氧化本色表面处理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3mm 钢化超白玻璃，钻石银颜色表面处理</a:t>
                      </a:r>
                      <a:endParaRPr sz="1050" kern="1200" baseline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08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DC 36 V/DC 24 V</a:t>
                      </a:r>
                      <a:endParaRPr lang="en-US" altLang="zh-CN"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350/500/700mA 恒流驱动</a:t>
                      </a:r>
                      <a:endParaRPr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55W</a:t>
                      </a:r>
                      <a:endParaRPr lang="en-US" altLang="zh-CN" sz="1050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2*1.0mm²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电缆线橡胶线（非调光）；</a:t>
                      </a: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2*0.75mm²+3*0.5mm²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电缆线橡胶线（调光）</a:t>
                      </a:r>
                      <a:endParaRPr lang="zh-CN" altLang="en-US"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III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zh-CN" altLang="en-US"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20℃~+55 ℃(Ta+10℃)</a:t>
                      </a:r>
                      <a:endParaRPr lang="en-US" altLang="zh-CN"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1.9Kg </a:t>
                      </a:r>
                      <a:endParaRPr lang="en-US" altLang="zh-CN"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1472" y="714356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产品选项：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331758" y="1556683"/>
          <a:ext cx="6660768" cy="39970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4069"/>
                <a:gridCol w="2006600"/>
                <a:gridCol w="1337891"/>
                <a:gridCol w="1872208"/>
              </a:tblGrid>
              <a:tr h="55714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>
                          <a:effectLst/>
                          <a:latin typeface="+mn-ea"/>
                          <a:ea typeface="+mn-ea"/>
                        </a:rPr>
                        <a:t>型号</a:t>
                      </a:r>
                      <a:endParaRPr lang="zh-CN" altLang="en-US" sz="12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>
                          <a:effectLst/>
                          <a:latin typeface="+mn-ea"/>
                          <a:ea typeface="+mn-ea"/>
                        </a:rPr>
                        <a:t>颗数（</a:t>
                      </a:r>
                      <a:r>
                        <a:rPr lang="en-US" sz="1200" u="none" strike="noStrike">
                          <a:effectLst/>
                          <a:latin typeface="+mn-ea"/>
                          <a:ea typeface="+mn-ea"/>
                        </a:rPr>
                        <a:t>PCS）</a:t>
                      </a:r>
                      <a:endParaRPr lang="en-US" sz="12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>
                          <a:effectLst/>
                          <a:latin typeface="+mn-ea"/>
                          <a:ea typeface="+mn-ea"/>
                        </a:rPr>
                        <a:t>长度（</a:t>
                      </a:r>
                      <a:r>
                        <a:rPr lang="en-US" sz="1200" u="none" strike="noStrike">
                          <a:effectLst/>
                          <a:latin typeface="+mn-ea"/>
                          <a:ea typeface="+mn-ea"/>
                        </a:rPr>
                        <a:t>mm)</a:t>
                      </a:r>
                      <a:endParaRPr lang="en-US" sz="12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>
                          <a:effectLst/>
                          <a:latin typeface="+mn-ea"/>
                          <a:ea typeface="+mn-ea"/>
                        </a:rPr>
                        <a:t>系统功率</a:t>
                      </a:r>
                      <a:endParaRPr lang="zh-CN" altLang="en-US" sz="12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  <a:tr h="7523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F3723A/B5</a:t>
                      </a:r>
                      <a:endParaRPr lang="en-US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endParaRPr lang="en-US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36DC</a:t>
                      </a:r>
                      <a:endParaRPr lang="en-US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 smtClean="0">
                          <a:effectLst/>
                          <a:latin typeface="+mn-ea"/>
                          <a:ea typeface="+mn-ea"/>
                        </a:rPr>
                        <a:t>带控：</a:t>
                      </a:r>
                      <a:r>
                        <a:rPr lang="en-US" altLang="zh-CN" sz="1200" u="none" strike="noStrike" dirty="0" smtClean="0">
                          <a:effectLst/>
                          <a:latin typeface="+mn-ea"/>
                          <a:ea typeface="+mn-ea"/>
                        </a:rPr>
                        <a:t>27</a:t>
                      </a:r>
                      <a:r>
                        <a:rPr lang="zh-CN" altLang="en-US" sz="120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endParaRPr lang="en-US" altLang="zh-CN" sz="1200" u="none" strike="noStrike" dirty="0" smtClean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单色：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27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endParaRPr lang="en-US" altLang="zh-CN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  <a:latin typeface="+mn-ea"/>
                          <a:ea typeface="+mn-ea"/>
                        </a:rPr>
                        <a:t>1000</a:t>
                      </a:r>
                      <a:endParaRPr lang="en-US" altLang="zh-CN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A:29W</a:t>
                      </a:r>
                      <a:endParaRPr lang="en-US" altLang="zh-CN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B5:42W</a:t>
                      </a:r>
                      <a:endParaRPr lang="en-US" altLang="zh-CN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  <a:tr h="7256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F3723A/B5</a:t>
                      </a:r>
                      <a:endParaRPr lang="en-US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endParaRPr lang="en-US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36DC/24DC</a:t>
                      </a:r>
                      <a:endParaRPr lang="en-US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 smtClean="0">
                          <a:effectLst/>
                          <a:latin typeface="+mn-ea"/>
                          <a:ea typeface="+mn-ea"/>
                        </a:rPr>
                        <a:t>带控：</a:t>
                      </a:r>
                      <a:r>
                        <a:rPr lang="en-US" altLang="zh-CN" sz="1200" u="none" strike="noStrike" dirty="0" smtClean="0">
                          <a:effectLst/>
                          <a:latin typeface="+mn-ea"/>
                          <a:ea typeface="+mn-ea"/>
                        </a:rPr>
                        <a:t>24</a:t>
                      </a:r>
                      <a:r>
                        <a:rPr lang="zh-CN" altLang="en-US" sz="120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r>
                        <a:rPr lang="en-US" altLang="zh-CN" sz="1200" u="none" strike="noStrike" dirty="0" smtClean="0">
                          <a:effectLst/>
                          <a:latin typeface="+mn-ea"/>
                          <a:ea typeface="+mn-ea"/>
                        </a:rPr>
                        <a:t>/18</a:t>
                      </a:r>
                      <a:r>
                        <a:rPr lang="zh-CN" altLang="en-US" sz="120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endParaRPr lang="en-US" altLang="zh-CN" sz="1200" u="none" strike="noStrike" dirty="0" smtClean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单色：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24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/18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endParaRPr lang="en-US" altLang="zh-CN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1000</a:t>
                      </a:r>
                      <a:endParaRPr lang="en-US" altLang="zh-CN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24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A:26W  18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A:19W</a:t>
                      </a:r>
                      <a:endParaRPr lang="en-US" altLang="zh-CN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24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B5:38W</a:t>
                      </a:r>
                      <a:r>
                        <a:rPr lang="en-US" altLang="zh-CN" sz="1200" b="0" i="0" u="none" strike="noStrike" baseline="0" dirty="0" smtClean="0">
                          <a:effectLst/>
                          <a:latin typeface="+mn-ea"/>
                          <a:ea typeface="+mn-ea"/>
                        </a:rPr>
                        <a:t>  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18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B5:28W</a:t>
                      </a:r>
                      <a:endParaRPr lang="en-US" altLang="zh-CN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24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B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：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55W  18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B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：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41W</a:t>
                      </a:r>
                      <a:endParaRPr lang="en-US" altLang="zh-CN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  <a:tr h="701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F3722A/B5</a:t>
                      </a:r>
                      <a:endParaRPr lang="en-US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endParaRPr lang="en-US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36DC/24DC</a:t>
                      </a:r>
                      <a:endParaRPr lang="en-US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smtClean="0">
                          <a:effectLst/>
                          <a:latin typeface="+mn-ea"/>
                          <a:ea typeface="+mn-ea"/>
                        </a:rPr>
                        <a:t>带控：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12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/9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endParaRPr lang="en-US" altLang="zh-CN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单色：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12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/9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endParaRPr lang="en-US" altLang="zh-CN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500</a:t>
                      </a:r>
                      <a:endParaRPr lang="en-US" altLang="zh-CN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12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A:13W   9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A:10W</a:t>
                      </a:r>
                      <a:endParaRPr lang="en-US" altLang="zh-CN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12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B5:19W   9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B5:14W</a:t>
                      </a:r>
                      <a:endParaRPr lang="en-US" altLang="zh-CN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12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B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：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27W   9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B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：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21W</a:t>
                      </a:r>
                      <a:endParaRPr lang="en-US" altLang="zh-CN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  <a:tr h="7037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F3721A/B5</a:t>
                      </a:r>
                      <a:endParaRPr lang="en-US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endParaRPr lang="en-US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36DC/24DC</a:t>
                      </a:r>
                      <a:endParaRPr lang="en-US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单色：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6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endParaRPr lang="en-US" altLang="zh-CN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300</a:t>
                      </a:r>
                      <a:endParaRPr lang="en-US" altLang="zh-CN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A:6W</a:t>
                      </a:r>
                      <a:endParaRPr lang="en-US" altLang="zh-CN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B5:10W</a:t>
                      </a:r>
                      <a:endParaRPr lang="en-US" altLang="zh-CN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B:14W</a:t>
                      </a:r>
                      <a:endParaRPr lang="en-US" altLang="zh-CN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404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灯具尺寸（</a:t>
            </a:r>
            <a:r>
              <a:rPr lang="en-US" altLang="zh-CN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mm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）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8" name="TextBox 3"/>
          <p:cNvSpPr txBox="1"/>
          <p:nvPr/>
        </p:nvSpPr>
        <p:spPr>
          <a:xfrm>
            <a:off x="642910" y="1214422"/>
            <a:ext cx="1579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/>
              <a:t>底安装尺寸图</a:t>
            </a:r>
            <a:endParaRPr lang="zh-CN" altLang="en-US" b="1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975" y="1700530"/>
            <a:ext cx="8020050" cy="39814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404" y="642918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14375" y="979805"/>
            <a:ext cx="526034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F3</a:t>
            </a:r>
            <a:r>
              <a:rPr lang="en-US" altLang="zh-CN"/>
              <a:t>7</a:t>
            </a:r>
            <a:r>
              <a:rPr lang="zh-CN" altLang="en-US"/>
              <a:t>23A-24-24DC(10-OL-24WN-AA,L1000mm，C,CT)</a:t>
            </a:r>
            <a:endParaRPr lang="zh-CN" altLang="en-US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67972" y="5444818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2467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05" y="1628775"/>
            <a:ext cx="3627120" cy="33178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55" y="1628775"/>
            <a:ext cx="4785360" cy="34067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404" y="642918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14375" y="979805"/>
            <a:ext cx="526034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F3</a:t>
            </a:r>
            <a:r>
              <a:rPr lang="en-US" altLang="zh-CN"/>
              <a:t>7</a:t>
            </a:r>
            <a:r>
              <a:rPr lang="zh-CN" altLang="en-US"/>
              <a:t>23A-24-24DC(1</a:t>
            </a:r>
            <a:r>
              <a:rPr lang="en-US" altLang="zh-CN"/>
              <a:t>5</a:t>
            </a:r>
            <a:r>
              <a:rPr lang="zh-CN" altLang="en-US"/>
              <a:t>-OL-24WN-AA,L1000mm，C,CT)</a:t>
            </a:r>
            <a:endParaRPr lang="zh-CN" altLang="en-US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67972" y="5444818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2535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1412875"/>
            <a:ext cx="3931285" cy="368109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8490" y="1723390"/>
            <a:ext cx="4257040" cy="306006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404" y="642918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14375" y="979805"/>
            <a:ext cx="526034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F3</a:t>
            </a:r>
            <a:r>
              <a:rPr lang="en-US" altLang="zh-CN"/>
              <a:t>7</a:t>
            </a:r>
            <a:r>
              <a:rPr lang="zh-CN" altLang="en-US"/>
              <a:t>23A-24-24DC(</a:t>
            </a:r>
            <a:r>
              <a:rPr lang="en-US" altLang="zh-CN"/>
              <a:t>20</a:t>
            </a:r>
            <a:r>
              <a:rPr lang="zh-CN" altLang="en-US"/>
              <a:t>-OL-24WN-AA,L1000mm，C,CT)</a:t>
            </a:r>
            <a:endParaRPr lang="zh-CN" altLang="en-US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67972" y="5444818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2562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95" y="1484630"/>
            <a:ext cx="3644900" cy="341376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455" y="1556385"/>
            <a:ext cx="4693920" cy="351663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404" y="642918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14375" y="979805"/>
            <a:ext cx="526034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F3</a:t>
            </a:r>
            <a:r>
              <a:rPr lang="en-US" altLang="zh-CN"/>
              <a:t>7</a:t>
            </a:r>
            <a:r>
              <a:rPr lang="zh-CN" altLang="en-US"/>
              <a:t>23A-24-24DC(</a:t>
            </a:r>
            <a:r>
              <a:rPr lang="en-US" altLang="zh-CN"/>
              <a:t>30</a:t>
            </a:r>
            <a:r>
              <a:rPr lang="zh-CN" altLang="en-US"/>
              <a:t>-OL-24WN-AA,L1000mm，C,CT)</a:t>
            </a:r>
            <a:endParaRPr lang="zh-CN" altLang="en-US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67972" y="5444818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2488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05" y="1569720"/>
            <a:ext cx="3596005" cy="32861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55" y="1813560"/>
            <a:ext cx="4379595" cy="323088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404" y="642918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14375" y="979805"/>
            <a:ext cx="526034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F3</a:t>
            </a:r>
            <a:r>
              <a:rPr lang="en-US" altLang="zh-CN"/>
              <a:t>7</a:t>
            </a:r>
            <a:r>
              <a:rPr lang="zh-CN" altLang="en-US"/>
              <a:t>23A-24-24DC(</a:t>
            </a:r>
            <a:r>
              <a:rPr lang="en-US" altLang="zh-CN"/>
              <a:t>45</a:t>
            </a:r>
            <a:r>
              <a:rPr lang="zh-CN" altLang="en-US"/>
              <a:t>-OL-24WN-AA,L1000mm，C,CT)</a:t>
            </a:r>
            <a:endParaRPr lang="zh-CN" altLang="en-US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67972" y="5444818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2424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" y="1556385"/>
            <a:ext cx="3337560" cy="303276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055" y="1700530"/>
            <a:ext cx="4475480" cy="328104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404" y="642918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14375" y="979805"/>
            <a:ext cx="526034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F3</a:t>
            </a:r>
            <a:r>
              <a:rPr lang="en-US" altLang="zh-CN"/>
              <a:t>7</a:t>
            </a:r>
            <a:r>
              <a:rPr lang="zh-CN" altLang="en-US"/>
              <a:t>23A-24-24DC(</a:t>
            </a:r>
            <a:r>
              <a:rPr lang="en-US" altLang="zh-CN"/>
              <a:t>60</a:t>
            </a:r>
            <a:r>
              <a:rPr lang="zh-CN" altLang="en-US"/>
              <a:t>-OL-24WN-AA,L1000mm，C,CT)</a:t>
            </a:r>
            <a:endParaRPr lang="zh-CN" altLang="en-US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67972" y="5444818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2404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628775"/>
            <a:ext cx="3705860" cy="343471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4300" y="1610995"/>
            <a:ext cx="4961255" cy="36353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404" y="642918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14375" y="979805"/>
            <a:ext cx="526034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F3</a:t>
            </a:r>
            <a:r>
              <a:rPr lang="en-US" altLang="zh-CN"/>
              <a:t>7</a:t>
            </a:r>
            <a:r>
              <a:rPr lang="zh-CN" altLang="en-US"/>
              <a:t>23A-24-24DC(</a:t>
            </a:r>
            <a:r>
              <a:rPr lang="en-US" altLang="zh-CN"/>
              <a:t>2515</a:t>
            </a:r>
            <a:r>
              <a:rPr lang="zh-CN" altLang="en-US"/>
              <a:t>-OL-24WN-AA,L1000mm，C,CT)</a:t>
            </a:r>
            <a:endParaRPr lang="zh-CN" altLang="en-US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67972" y="5444818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2522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556385"/>
            <a:ext cx="3517900" cy="33445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055" y="1659890"/>
            <a:ext cx="4719320" cy="342582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404" y="642918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14375" y="979805"/>
            <a:ext cx="526034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F3</a:t>
            </a:r>
            <a:r>
              <a:rPr lang="en-US" altLang="zh-CN"/>
              <a:t>7</a:t>
            </a:r>
            <a:r>
              <a:rPr lang="zh-CN" altLang="en-US"/>
              <a:t>23A-24-24DC(</a:t>
            </a:r>
            <a:r>
              <a:rPr lang="en-US" altLang="zh-CN"/>
              <a:t>5015</a:t>
            </a:r>
            <a:r>
              <a:rPr lang="zh-CN" altLang="en-US"/>
              <a:t>-OL-24WN-AA,L1000mm，C,CT)</a:t>
            </a:r>
            <a:endParaRPr lang="zh-CN" altLang="en-US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67972" y="5444818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2517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" y="1628775"/>
            <a:ext cx="3514090" cy="326898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3180" y="1700530"/>
            <a:ext cx="4862195" cy="348805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c8a8f35e-85c0-411e-827d-ac6d5b2c5a34}"/>
</p:tagLst>
</file>

<file path=ppt/tags/tag2.xml><?xml version="1.0" encoding="utf-8"?>
<p:tagLst xmlns:p="http://schemas.openxmlformats.org/presentationml/2006/main">
  <p:tag name="KSO_WM_UNIT_TABLE_BEAUTIFY" val="smartTable{47c0d75c-c879-4d71-9b97-a08c82a54604}"/>
</p:tagLst>
</file>

<file path=ppt/tags/tag3.xml><?xml version="1.0" encoding="utf-8"?>
<p:tagLst xmlns:p="http://schemas.openxmlformats.org/presentationml/2006/main">
  <p:tag name="KSO_WM_UNIT_TABLE_BEAUTIFY" val="smartTable{3aec9e1e-7257-4bb3-8020-cd8f1f7c8417}"/>
</p:tagLst>
</file>

<file path=ppt/tags/tag4.xml><?xml version="1.0" encoding="utf-8"?>
<p:tagLst xmlns:p="http://schemas.openxmlformats.org/presentationml/2006/main">
  <p:tag name="KSO_WM_UNIT_TABLE_BEAUTIFY" val="smartTable{3aec9e1e-7257-4bb3-8020-cd8f1f7c8417}"/>
</p:tagLst>
</file>

<file path=ppt/tags/tag5.xml><?xml version="1.0" encoding="utf-8"?>
<p:tagLst xmlns:p="http://schemas.openxmlformats.org/presentationml/2006/main">
  <p:tag name="KSO_WM_UNIT_TABLE_BEAUTIFY" val="smartTable{3aec9e1e-7257-4bb3-8020-cd8f1f7c8417}"/>
</p:tagLst>
</file>

<file path=ppt/tags/tag6.xml><?xml version="1.0" encoding="utf-8"?>
<p:tagLst xmlns:p="http://schemas.openxmlformats.org/presentationml/2006/main">
  <p:tag name="KSO_WM_UNIT_TABLE_BEAUTIFY" val="smartTable{3aec9e1e-7257-4bb3-8020-cd8f1f7c8417}"/>
</p:tagLst>
</file>

<file path=ppt/tags/tag7.xml><?xml version="1.0" encoding="utf-8"?>
<p:tagLst xmlns:p="http://schemas.openxmlformats.org/presentationml/2006/main">
  <p:tag name="KSO_WM_UNIT_TABLE_BEAUTIFY" val="smartTable{3aec9e1e-7257-4bb3-8020-cd8f1f7c8417}"/>
</p:tagLst>
</file>

<file path=ppt/tags/tag8.xml><?xml version="1.0" encoding="utf-8"?>
<p:tagLst xmlns:p="http://schemas.openxmlformats.org/presentationml/2006/main">
  <p:tag name="KSO_WM_UNIT_TABLE_BEAUTIFY" val="smartTable{3aec9e1e-7257-4bb3-8020-cd8f1f7c8417}"/>
</p:tagLst>
</file>

<file path=ppt/tags/tag9.xml><?xml version="1.0" encoding="utf-8"?>
<p:tagLst xmlns:p="http://schemas.openxmlformats.org/presentationml/2006/main">
  <p:tag name="KSO_WM_UNIT_TABLE_BEAUTIFY" val="smartTable{3aec9e1e-7257-4bb3-8020-cd8f1f7c8417}"/>
</p:tagLst>
</file>

<file path=ppt/tags/tag10.xml><?xml version="1.0" encoding="utf-8"?>
<p:tagLst xmlns:p="http://schemas.openxmlformats.org/presentationml/2006/main">
  <p:tag name="KSO_WM_UNIT_TABLE_BEAUTIFY" val="smartTable{3aec9e1e-7257-4bb3-8020-cd8f1f7c8417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1605</Words>
  <Application>WPS 演示</Application>
  <PresentationFormat>全屏显示(4:3)</PresentationFormat>
  <Paragraphs>284</Paragraphs>
  <Slides>12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Arial</vt:lpstr>
      <vt:lpstr>宋体</vt:lpstr>
      <vt:lpstr>Wingdings</vt:lpstr>
      <vt:lpstr>黑体</vt:lpstr>
      <vt:lpstr>Calibri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li.chen</cp:lastModifiedBy>
  <cp:revision>169</cp:revision>
  <dcterms:created xsi:type="dcterms:W3CDTF">2015-05-19T08:03:00Z</dcterms:created>
  <dcterms:modified xsi:type="dcterms:W3CDTF">2021-08-23T12:01:08Z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8E126EAD1EC64A24AAADB07846D342B0</vt:lpwstr>
  </property>
  <property fmtid="{D5CDD505-2E9C-101B-9397-08002B2CF9AE}" pid="3" name="KSOProductBuildVer">
    <vt:lpwstr>2052-11.1.0.10700</vt:lpwstr>
  </property>
</Properties>
</file>